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67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39" r:id="rId18"/>
    <p:sldId id="343" r:id="rId19"/>
    <p:sldId id="286" r:id="rId20"/>
    <p:sldId id="290" r:id="rId21"/>
    <p:sldId id="291" r:id="rId22"/>
    <p:sldId id="284" r:id="rId23"/>
    <p:sldId id="288" r:id="rId24"/>
    <p:sldId id="295" r:id="rId25"/>
    <p:sldId id="296" r:id="rId26"/>
    <p:sldId id="292" r:id="rId27"/>
    <p:sldId id="293" r:id="rId28"/>
    <p:sldId id="285" r:id="rId29"/>
    <p:sldId id="350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02" r:id="rId40"/>
    <p:sldId id="297" r:id="rId41"/>
    <p:sldId id="303" r:id="rId42"/>
    <p:sldId id="327" r:id="rId43"/>
    <p:sldId id="328" r:id="rId44"/>
    <p:sldId id="329" r:id="rId45"/>
    <p:sldId id="310" r:id="rId46"/>
    <p:sldId id="309" r:id="rId47"/>
    <p:sldId id="318" r:id="rId48"/>
    <p:sldId id="314" r:id="rId49"/>
    <p:sldId id="315" r:id="rId50"/>
    <p:sldId id="316" r:id="rId51"/>
    <p:sldId id="332" r:id="rId52"/>
    <p:sldId id="331" r:id="rId53"/>
    <p:sldId id="330" r:id="rId54"/>
    <p:sldId id="311" r:id="rId55"/>
    <p:sldId id="312" r:id="rId56"/>
    <p:sldId id="322" r:id="rId57"/>
    <p:sldId id="334" r:id="rId58"/>
    <p:sldId id="323" r:id="rId59"/>
    <p:sldId id="335" r:id="rId60"/>
    <p:sldId id="348" r:id="rId61"/>
    <p:sldId id="324" r:id="rId62"/>
    <p:sldId id="325" r:id="rId63"/>
    <p:sldId id="345" r:id="rId64"/>
    <p:sldId id="326" r:id="rId65"/>
    <p:sldId id="351" r:id="rId66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ED7D31"/>
    <a:srgbClr val="4472C4"/>
    <a:srgbClr val="FBE5D6"/>
    <a:srgbClr val="9DC3E6"/>
    <a:srgbClr val="FFFFFF"/>
    <a:srgbClr val="92D050"/>
    <a:srgbClr val="5A9AD4"/>
    <a:srgbClr val="FFF2CC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>
        <p:scale>
          <a:sx n="100" d="100"/>
          <a:sy n="100" d="100"/>
        </p:scale>
        <p:origin x="1170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5650270" y="1047669"/>
            <a:ext cx="22951489" cy="12136660"/>
            <a:chOff x="-5650270" y="1047669"/>
            <a:chExt cx="22951489" cy="12136660"/>
          </a:xfrm>
        </p:grpSpPr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6" y="1047669"/>
              <a:ext cx="11475743" cy="604724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8" y="1104900"/>
              <a:ext cx="11475743" cy="602590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4" y="7137085"/>
              <a:ext cx="11475743" cy="6047244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7130808"/>
              <a:ext cx="11475743" cy="6025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77589" y="1100195"/>
            <a:ext cx="11475743" cy="12094488"/>
            <a:chOff x="377589" y="1100195"/>
            <a:chExt cx="11475743" cy="12094488"/>
          </a:xfrm>
        </p:grpSpPr>
        <p:grpSp>
          <p:nvGrpSpPr>
            <p:cNvPr id="4" name="Groupe 3"/>
            <p:cNvGrpSpPr/>
            <p:nvPr/>
          </p:nvGrpSpPr>
          <p:grpSpPr>
            <a:xfrm>
              <a:off x="1156431" y="5892056"/>
              <a:ext cx="657552" cy="6579608"/>
              <a:chOff x="1156431" y="5892056"/>
              <a:chExt cx="657552" cy="65796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156431" y="589205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1156431" y="1194844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1100195"/>
              <a:ext cx="11475743" cy="604724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22015</TotalTime>
  <Words>831</Words>
  <Application>Microsoft Office PowerPoint</Application>
  <PresentationFormat>Grand écran</PresentationFormat>
  <Paragraphs>308</Paragraphs>
  <Slides>61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71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etude-erreur-simulation-impact-random-et-closest</vt:lpstr>
      <vt:lpstr>etude-erreur-simulation-impact-closest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555</cp:revision>
  <dcterms:created xsi:type="dcterms:W3CDTF">2020-05-13T12:32:19Z</dcterms:created>
  <dcterms:modified xsi:type="dcterms:W3CDTF">2023-10-09T12:24:26Z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